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0fd266944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0fd266944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118af0c3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118af0c3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118af0c3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118af0c3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118af0c3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118af0c3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118af0c3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118af0c3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118af0c3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118af0c3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118af0c3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118af0c3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118af0c3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118af0c3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118af0c3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118af0c3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118af0c3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118af0c3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0fd2669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0fd2669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0fd266944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60fd266944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0fd26694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0fd26694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0fd266944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0fd266944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0fd266944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0fd26694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0fd266944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0fd266944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0fd266944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0fd266944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0fd266944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0fd266944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Calculus for Machine Learning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of change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</a:t>
            </a:r>
            <a:r>
              <a:rPr lang="en"/>
              <a:t>descent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descent is optimization algorithm to find local minima.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Suppose we have to minimize f(x)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Initialize parameter 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n </a:t>
            </a:r>
            <a:r>
              <a:rPr lang="en"/>
              <a:t>iterations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X = X-ɳ*▽f(x)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Where ɳ is learning rate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▽f(x) is first derivative 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388" y="1769300"/>
            <a:ext cx="2809875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Gradient ascent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19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maximize function f(x)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Initialize parameter 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n iterations: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X = X+ɳ*▽f(x)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Gradient </a:t>
            </a:r>
            <a:r>
              <a:rPr lang="en"/>
              <a:t>descent</a:t>
            </a:r>
            <a:r>
              <a:rPr lang="en"/>
              <a:t> will work for </a:t>
            </a:r>
            <a:r>
              <a:rPr lang="en"/>
              <a:t>multidimensions?</a:t>
            </a:r>
            <a:r>
              <a:rPr lang="en"/>
              <a:t> 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264000" y="1971375"/>
            <a:ext cx="8520600" cy="25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200"/>
              <a:t>Linear Algebra </a:t>
            </a:r>
            <a:r>
              <a:rPr lang="en" sz="5200"/>
              <a:t>for Machine Learning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35914"/>
            <a:ext cx="9144000" cy="3319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Matrix </a:t>
            </a:r>
            <a:r>
              <a:rPr lang="en"/>
              <a:t>scalar</a:t>
            </a:r>
            <a:r>
              <a:rPr lang="en"/>
              <a:t> multiplication</a:t>
            </a:r>
            <a:endParaRPr/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450" y="1450923"/>
            <a:ext cx="6836900" cy="300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type="title"/>
          </p:nvPr>
        </p:nvSpPr>
        <p:spPr>
          <a:xfrm>
            <a:off x="224650" y="79125"/>
            <a:ext cx="8520600" cy="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50">
                <a:highlight>
                  <a:srgbClr val="FFFFFF"/>
                </a:highlight>
              </a:rPr>
              <a:t>Matrix-Vector Multiplication </a:t>
            </a:r>
            <a:r>
              <a:rPr lang="en"/>
              <a:t> </a:t>
            </a:r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225" y="1630076"/>
            <a:ext cx="7385550" cy="265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11700" y="249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Matrix Multiplication </a:t>
            </a:r>
            <a:endParaRPr/>
          </a:p>
        </p:txBody>
      </p:sp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5775" y="821725"/>
            <a:ext cx="4589650" cy="407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two vectors </a:t>
            </a:r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8400" y="1170125"/>
            <a:ext cx="477621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Dot Product</a:t>
            </a:r>
            <a:endParaRPr/>
          </a:p>
        </p:txBody>
      </p:sp>
      <p:pic>
        <p:nvPicPr>
          <p:cNvPr id="172" name="Google Shape;17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413" y="1319200"/>
            <a:ext cx="5591175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24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The wholesale price of a designer shirt is $25. A retail store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has determined that if they sell the shirt for $40, consumers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will purchase 55 shirts per month. The manager of the men’s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department knows that for each dollar decrease in price, 5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more shirts will be sold each month. What selling price will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yield the greatest monthly profit for the store?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791300" y="2919925"/>
            <a:ext cx="59901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Consider X is as </a:t>
            </a:r>
            <a:r>
              <a:rPr lang="en"/>
              <a:t>decrease</a:t>
            </a:r>
            <a:r>
              <a:rPr lang="en"/>
              <a:t> in price of shirt hence price would be (40-X)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791300" y="3555000"/>
            <a:ext cx="59901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P(x) = (profit per shirt) * (number of shirts sold)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P(x)   = (15-X) * (55+5X)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=825 + 20X − 5X</a:t>
            </a:r>
            <a:r>
              <a:rPr baseline="30000" lang="en"/>
              <a:t>2</a:t>
            </a:r>
            <a:endParaRPr baseline="30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Minima or Maxima of Function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7450" y="1732950"/>
            <a:ext cx="4890925" cy="24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find minima or maxima of function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255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 = 3+14t-5t</a:t>
            </a:r>
            <a:r>
              <a:rPr baseline="30000" lang="en"/>
              <a:t>2</a:t>
            </a:r>
            <a:endParaRPr baseline="30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aseline="30000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aseline="30000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aseline="30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aseline="30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aseline="30000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1200" y="1190625"/>
            <a:ext cx="2321100" cy="35158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355200" y="1762850"/>
            <a:ext cx="3138900" cy="11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" sz="2400">
                <a:solidFill>
                  <a:schemeClr val="dk2"/>
                </a:solidFill>
              </a:rPr>
              <a:t>Differentiate above function </a:t>
            </a:r>
            <a:endParaRPr baseline="30000" sz="2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aseline="30000" lang="en" sz="2400">
                <a:solidFill>
                  <a:schemeClr val="dk2"/>
                </a:solidFill>
              </a:rPr>
              <a:t>dh/dt  =  14-10t</a:t>
            </a:r>
            <a:endParaRPr baseline="30000"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/>
        </p:nvSpPr>
        <p:spPr>
          <a:xfrm>
            <a:off x="311700" y="2787479"/>
            <a:ext cx="3138900" cy="17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" sz="2400">
                <a:solidFill>
                  <a:schemeClr val="dk2"/>
                </a:solidFill>
              </a:rPr>
              <a:t>Now suppose at specific t </a:t>
            </a:r>
            <a:endParaRPr baseline="30000" sz="2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aseline="30000" lang="en" sz="2400">
                <a:solidFill>
                  <a:schemeClr val="dk2"/>
                </a:solidFill>
              </a:rPr>
              <a:t>dh/dt = 0</a:t>
            </a:r>
            <a:endParaRPr baseline="30000" sz="2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aseline="30000" lang="en" sz="2400">
                <a:solidFill>
                  <a:schemeClr val="dk2"/>
                </a:solidFill>
              </a:rPr>
              <a:t>Hence t = 14/10 = 1.4</a:t>
            </a:r>
            <a:endParaRPr baseline="30000" sz="2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aseline="30000"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ules of thumb to find maxima or minima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76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When a function's </a:t>
            </a:r>
            <a:r>
              <a:rPr b="1" lang="en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slope (First derivative) is zero at x</a:t>
            </a:r>
            <a:r>
              <a:rPr lang="en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, and the </a:t>
            </a:r>
            <a:r>
              <a:rPr b="1" lang="en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second derivative at x</a:t>
            </a:r>
            <a:r>
              <a:rPr lang="en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 is:</a:t>
            </a:r>
            <a:endParaRPr>
              <a:solidFill>
                <a:srgbClr val="33333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424975" y="1725175"/>
            <a:ext cx="86115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Verdana"/>
              <a:buChar char="●"/>
            </a:pPr>
            <a:r>
              <a:rPr lang="en" sz="1800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Less </a:t>
            </a:r>
            <a:r>
              <a:rPr lang="en" sz="1800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than</a:t>
            </a:r>
            <a:r>
              <a:rPr lang="en" sz="1800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 zero it is local maxima</a:t>
            </a:r>
            <a:endParaRPr sz="1800">
              <a:solidFill>
                <a:srgbClr val="3333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424975" y="2258575"/>
            <a:ext cx="86115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Verdana"/>
              <a:buChar char="●"/>
            </a:pPr>
            <a:r>
              <a:rPr lang="en" sz="1800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Greater than zero local minima </a:t>
            </a:r>
            <a:endParaRPr sz="1800">
              <a:solidFill>
                <a:srgbClr val="3333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424975" y="2715775"/>
            <a:ext cx="86115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Verdana"/>
              <a:buChar char="●"/>
            </a:pPr>
            <a:r>
              <a:rPr lang="en" sz="1800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Equal to zero then test fails</a:t>
            </a:r>
            <a:endParaRPr sz="1800">
              <a:solidFill>
                <a:srgbClr val="3333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Chain Rule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77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f(x)= A(B(x))  # composite function example (x+1)</a:t>
            </a:r>
            <a:r>
              <a:rPr baseline="30000" lang="en"/>
              <a:t>2 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125" y="1928275"/>
            <a:ext cx="1218500" cy="76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Partial Derivatives 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function of 2 or more </a:t>
            </a:r>
            <a:r>
              <a:rPr lang="en"/>
              <a:t>variable, It is derivative of one variable with respect to others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 suppose we have function f(x,u)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Then we hold u constant and see changes in x.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 similarly for other variable u we will keep x constant and see changes in function f(x,u) 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 solve f(x,z) = 2z</a:t>
            </a:r>
            <a:r>
              <a:rPr baseline="30000" lang="en"/>
              <a:t>3</a:t>
            </a:r>
            <a:r>
              <a:rPr lang="en"/>
              <a:t>x</a:t>
            </a:r>
            <a:r>
              <a:rPr baseline="30000" lang="en"/>
              <a:t>2</a:t>
            </a:r>
            <a:endParaRPr baseline="30000"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Gradients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Gradient stores partial derivative of multivariate function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calculates slope in </a:t>
            </a:r>
            <a:r>
              <a:rPr lang="en"/>
              <a:t>multidimensions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To calculate slope we have to </a:t>
            </a:r>
            <a:r>
              <a:rPr lang="en"/>
              <a:t>differentiate</a:t>
            </a:r>
            <a:r>
              <a:rPr lang="en"/>
              <a:t> each </a:t>
            </a:r>
            <a:r>
              <a:rPr lang="en"/>
              <a:t>dimension</a:t>
            </a:r>
            <a:r>
              <a:rPr lang="en"/>
              <a:t> independently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do this ve use partial derivatives of each independent </a:t>
            </a:r>
            <a:r>
              <a:rPr lang="en"/>
              <a:t>dimensions</a:t>
            </a:r>
            <a:r>
              <a:rPr lang="en"/>
              <a:t> 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7075" y="2869713"/>
            <a:ext cx="2590800" cy="92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311700" y="4145425"/>
            <a:ext cx="835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04040"/>
                </a:solidFill>
                <a:highlight>
                  <a:srgbClr val="FCFCFC"/>
                </a:highlight>
              </a:rPr>
              <a:t>Always points in the direction of greatest increase of a function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